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9"/>
  </p:notesMasterIdLst>
  <p:sldIdLst>
    <p:sldId id="256" r:id="rId2"/>
    <p:sldId id="264" r:id="rId3"/>
    <p:sldId id="282" r:id="rId4"/>
    <p:sldId id="283" r:id="rId5"/>
    <p:sldId id="284" r:id="rId6"/>
    <p:sldId id="285" r:id="rId7"/>
    <p:sldId id="287" r:id="rId8"/>
    <p:sldId id="289" r:id="rId9"/>
    <p:sldId id="288" r:id="rId10"/>
    <p:sldId id="290" r:id="rId11"/>
    <p:sldId id="286" r:id="rId12"/>
    <p:sldId id="291" r:id="rId13"/>
    <p:sldId id="292" r:id="rId14"/>
    <p:sldId id="293" r:id="rId15"/>
    <p:sldId id="294" r:id="rId16"/>
    <p:sldId id="280" r:id="rId17"/>
    <p:sldId id="2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669F-46F6-4E72-9108-E7C18C2E0212}" type="datetimeFigureOut">
              <a:rPr lang="en-US" smtClean="0"/>
              <a:t>2015-05-15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F7374-BB64-4720-B5F3-DE9BF3DE4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9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F7374-BB64-4720-B5F3-DE9BF3DE41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9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4663"/>
            <a:ext cx="9144000" cy="2125300"/>
          </a:xfrm>
        </p:spPr>
        <p:txBody>
          <a:bodyPr anchor="b"/>
          <a:lstStyle>
            <a:lvl1pPr algn="ctr">
              <a:defRPr sz="600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CA9B102-E12D-4D3B-90DA-D64EC56F52DF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21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and Snapsho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5257800" cy="18828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050827" y="2632101"/>
            <a:ext cx="3974224" cy="20975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966651" y="3930652"/>
            <a:ext cx="5917475" cy="201168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blipFill>
                  <a:blip r:embed="rId2"/>
                  <a:tile tx="0" ty="0" sx="100000" sy="100000" flip="none" algn="tl"/>
                </a:blip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14707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BA092-FD5C-4354-858D-572A2E2EEF9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2076" y="1690687"/>
            <a:ext cx="4724248" cy="44488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5436324" y="2155371"/>
            <a:ext cx="5917475" cy="3984172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normAutofit/>
          </a:bodyPr>
          <a:lstStyle>
            <a:lvl1pPr marL="0" indent="0" algn="l">
              <a:buNone/>
              <a:defRPr lang="en-US" sz="1200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207997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72EEE66-BEC1-4432-84A4-93973CBEDB02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5107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45473"/>
            <a:ext cx="7734300" cy="4831489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413-45B1-465E-A48E-660E28F98362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829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10" y="365125"/>
            <a:ext cx="5449389" cy="1325563"/>
          </a:xfrm>
        </p:spPr>
        <p:txBody>
          <a:bodyPr/>
          <a:lstStyle>
            <a:lvl1pPr algn="r"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6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D4E-74C4-48F4-B2E8-B84618653BBF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46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buFont typeface="Wingdings" panose="05000000000000000000" pitchFamily="2" charset="2"/>
              <a:buChar char="q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28600">
              <a:buFont typeface="Wingdings" panose="05000000000000000000" pitchFamily="2" charset="2"/>
              <a:buChar char="v"/>
              <a:defRPr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257300" indent="-342900">
              <a:buFont typeface="Wingdings" panose="05000000000000000000" pitchFamily="2" charset="2"/>
              <a:buChar char="q"/>
              <a:defRPr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buFont typeface="Wingdings" panose="05000000000000000000" pitchFamily="2" charset="2"/>
              <a:buChar char="ü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EA54D08-6B00-4C78-9A76-9528D5737B07}" type="datetime1">
              <a:rPr lang="en-US" smtClean="0"/>
              <a:pPr/>
              <a:t>2015-05-15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19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574" y="365125"/>
            <a:ext cx="5357813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9D2A407-D3FC-4B0C-ACCA-FBB532B80D26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596C449-7AE8-4315-9BDE-2E500C54696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1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1A85-3EBB-4814-B9B0-E57A3C9471F4}" type="datetime1">
              <a:rPr lang="en-US" smtClean="0"/>
              <a:t>2015-05-15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15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96965"/>
            <a:ext cx="3932237" cy="764177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6964"/>
            <a:ext cx="6172200" cy="46556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261142"/>
            <a:ext cx="3932237" cy="3891463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26F3F78-999B-47C2-920E-17F20D18B824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6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10788"/>
            <a:ext cx="3932237" cy="940526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410789"/>
            <a:ext cx="6172200" cy="478100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351314"/>
            <a:ext cx="3932237" cy="3840480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86027E-DFA0-4F70-81BA-B0675C9FA925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19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t="-10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5222" y="365125"/>
            <a:ext cx="548857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F8BA092-FD5C-4354-858D-572A2E2EEF9E}" type="datetime1">
              <a:rPr lang="en-US" smtClean="0"/>
              <a:pPr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00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accent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accent6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q"/>
        <a:defRPr sz="2000" kern="1200">
          <a:solidFill>
            <a:schemeClr val="accent4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Eclipse Plug-in Development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Eclipse </a:t>
            </a:r>
            <a:r>
              <a:rPr lang="en-US" dirty="0"/>
              <a:t>RCP Development Part </a:t>
            </a:r>
            <a:r>
              <a:rPr lang="en-US" dirty="0" smtClean="0"/>
              <a:t>1</a:t>
            </a:r>
          </a:p>
          <a:p>
            <a:r>
              <a:rPr lang="en-US" dirty="0" smtClean="0"/>
              <a:t>Based </a:t>
            </a:r>
            <a:r>
              <a:rPr lang="en-US" dirty="0"/>
              <a:t>on Eclipse 3.x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E6155-43F6-45CC-86B4-448769460138}" type="datetime1">
              <a:rPr lang="en-US" smtClean="0"/>
              <a:t>2015-05-15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IWorkbenchWindowConfigurer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09800" y="2609115"/>
            <a:ext cx="8151223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IWorkbenchWindowConfigurer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configurer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getWindowConfigurer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configurer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.setInitialSize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Point(400, 300));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configurer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.setTitle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"Eclipse RCP Tutorial"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configurer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.setShellStyle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(SWT.</a:t>
            </a:r>
            <a:r>
              <a:rPr lang="en-US" b="1" i="1" dirty="0">
                <a:solidFill>
                  <a:srgbClr val="0000C0"/>
                </a:solidFill>
                <a:latin typeface="Consolas" panose="020B0609020204030204" pitchFamily="49" charset="0"/>
              </a:rPr>
              <a:t>SHELL_TRIM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configurer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.setShowMenuBar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configurer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.setShowCoolBar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configurer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.setShowPerspectiveBar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configurer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.setShowStatusLine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configurer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.setShowFastViewBars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configurer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.setShowProgressIndicator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06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ActionBarAdvisor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Create global actions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ActionFactory</a:t>
            </a:r>
            <a:r>
              <a:rPr lang="en-US" dirty="0" smtClean="0"/>
              <a:t>.*.create(window)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IAction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Contribute actions to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Menubar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Toolbar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116" y="2210818"/>
            <a:ext cx="5047619" cy="179047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918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Eclipse template projects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RCP application with a view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RCP application with an intro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RCP Mail Template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56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71" y="1825625"/>
            <a:ext cx="6624657" cy="435133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Run/Debug -&gt; Run/Debug Configurations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000" y="2321198"/>
            <a:ext cx="6120000" cy="41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Run/Debug -&gt; Run/Debug Configurations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000" y="2321198"/>
            <a:ext cx="6119999" cy="414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2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Skype: </a:t>
            </a:r>
            <a:r>
              <a:rPr lang="en-US" dirty="0" err="1" smtClean="0"/>
              <a:t>jin.liu.soyatec</a:t>
            </a:r>
            <a:endParaRPr lang="en-US" dirty="0"/>
          </a:p>
          <a:p>
            <a:r>
              <a:rPr lang="en-US" dirty="0" smtClean="0"/>
              <a:t>Email: jin.liu@soyatec.com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54D08-6B00-4C78-9A76-9528D5737B07}" type="datetime1">
              <a:rPr lang="en-US" smtClean="0"/>
              <a:pPr/>
              <a:t>2015-05-15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0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65535" y="2967335"/>
            <a:ext cx="2460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5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end</a:t>
            </a:r>
            <a:endParaRPr lang="en-US" sz="5400" b="0" cap="none" spc="0" dirty="0">
              <a:ln w="0"/>
              <a:solidFill>
                <a:schemeClr val="accent5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52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  <a:p>
            <a:r>
              <a:rPr lang="en-US" dirty="0"/>
              <a:t>Application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org.eclipse.core.runtime.applications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IApplication</a:t>
            </a:r>
            <a:endParaRPr lang="en-US" dirty="0" smtClean="0"/>
          </a:p>
          <a:p>
            <a:r>
              <a:rPr lang="en-US" dirty="0" smtClean="0"/>
              <a:t>Advisor Classes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WorkbenchAdvisor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WorkbenchWindowAdvisor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ActionBarAdvisor</a:t>
            </a:r>
            <a:endParaRPr lang="en-US" dirty="0" smtClean="0"/>
          </a:p>
          <a:p>
            <a:r>
              <a:rPr lang="en-US" dirty="0" smtClean="0"/>
              <a:t>Extensions</a:t>
            </a:r>
          </a:p>
          <a:p>
            <a:r>
              <a:rPr lang="en-US" dirty="0" smtClean="0"/>
              <a:t>Launch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Eclipse RCP</a:t>
            </a:r>
          </a:p>
          <a:p>
            <a:pPr lvl="1"/>
            <a:r>
              <a:rPr lang="en-US" dirty="0" smtClean="0"/>
              <a:t> Rich </a:t>
            </a:r>
            <a:r>
              <a:rPr lang="en-US" dirty="0"/>
              <a:t>Client </a:t>
            </a:r>
            <a:r>
              <a:rPr lang="en-US" dirty="0" smtClean="0"/>
              <a:t>Platform </a:t>
            </a:r>
            <a:endParaRPr lang="en-US" dirty="0"/>
          </a:p>
          <a:p>
            <a:pPr lvl="1"/>
            <a:r>
              <a:rPr lang="en-US" dirty="0" smtClean="0"/>
              <a:t> Based </a:t>
            </a:r>
            <a:r>
              <a:rPr lang="en-US" dirty="0"/>
              <a:t>on a dynamic plug-in model</a:t>
            </a:r>
          </a:p>
          <a:p>
            <a:pPr lvl="1"/>
            <a:r>
              <a:rPr lang="en-US" dirty="0" smtClean="0"/>
              <a:t> Same </a:t>
            </a:r>
            <a:r>
              <a:rPr lang="en-US" dirty="0"/>
              <a:t>toolkits and extension points with Eclipse</a:t>
            </a:r>
          </a:p>
          <a:p>
            <a:pPr lvl="1"/>
            <a:r>
              <a:rPr lang="en-US" dirty="0" smtClean="0"/>
              <a:t> Minimum </a:t>
            </a:r>
            <a:r>
              <a:rPr lang="en-US" dirty="0"/>
              <a:t>requires:</a:t>
            </a:r>
          </a:p>
          <a:p>
            <a:pPr lvl="2"/>
            <a:r>
              <a:rPr lang="en-US" b="1" dirty="0" smtClean="0"/>
              <a:t> </a:t>
            </a:r>
            <a:r>
              <a:rPr lang="en-US" b="1" dirty="0" err="1" smtClean="0"/>
              <a:t>org.eclipse.ui</a:t>
            </a:r>
            <a:endParaRPr lang="en-US" dirty="0"/>
          </a:p>
          <a:p>
            <a:pPr lvl="2"/>
            <a:r>
              <a:rPr lang="en-US" b="1" dirty="0" smtClean="0"/>
              <a:t> </a:t>
            </a:r>
            <a:r>
              <a:rPr lang="en-US" b="1" dirty="0" err="1" smtClean="0"/>
              <a:t>org.eclipse.core.runtime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7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Eclipse RCP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638" y="2344278"/>
            <a:ext cx="3504762" cy="2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55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org.eclipse.core.runtime.applications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61110" y="2852410"/>
            <a:ext cx="896874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&lt;extension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id=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"application"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point=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org.eclipse.core.runtime.applications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&lt;application&gt;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&lt;run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class=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008000"/>
                </a:solidFill>
                <a:latin typeface="Consolas" panose="020B0609020204030204" pitchFamily="49" charset="0"/>
              </a:rPr>
              <a:t>org.ecsoya.eclipse.tutorial.rcp.Application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&lt;/run&gt;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&lt;/application&gt;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80"/>
                </a:solidFill>
                <a:latin typeface="Consolas" panose="020B0609020204030204" pitchFamily="49" charset="0"/>
              </a:rPr>
              <a:t>&lt;/</a:t>
            </a:r>
            <a:r>
              <a:rPr lang="en-US" dirty="0">
                <a:solidFill>
                  <a:srgbClr val="000080"/>
                </a:solidFill>
                <a:latin typeface="Consolas" panose="020B0609020204030204" pitchFamily="49" charset="0"/>
              </a:rPr>
              <a:t>extension&gt;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99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IApplication</a:t>
            </a:r>
            <a:endParaRPr lang="en-US" dirty="0" smtClean="0"/>
          </a:p>
          <a:p>
            <a:pPr lvl="1"/>
            <a:r>
              <a:rPr lang="en-US" dirty="0" smtClean="0"/>
              <a:t> start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WorkbenchAdvisor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417" y="1919820"/>
            <a:ext cx="7304762" cy="425714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2446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WorkbenchAdvisor</a:t>
            </a:r>
            <a:endParaRPr lang="en-US" dirty="0" smtClean="0"/>
          </a:p>
          <a:p>
            <a:pPr lvl="1"/>
            <a:r>
              <a:rPr lang="en-US" dirty="0" smtClean="0"/>
              <a:t> Perspective 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WorkbenchWindowAdvisor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251" y="3558364"/>
            <a:ext cx="6342857" cy="190476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1150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</a:p>
          <a:p>
            <a:pPr lvl="1"/>
            <a:r>
              <a:rPr lang="en-US" dirty="0"/>
              <a:t> </a:t>
            </a:r>
            <a:r>
              <a:rPr lang="en-US" dirty="0" err="1" smtClean="0"/>
              <a:t>org.eclipse.ui.perspectives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 smtClean="0"/>
              <a:t>IPerspectiveFactory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472" y="3091770"/>
            <a:ext cx="5009524" cy="181904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58749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WorkbenchWindowAdvisor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ActionBarAdvisor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smtClean="0"/>
              <a:t>Configuration</a:t>
            </a:r>
          </a:p>
          <a:p>
            <a:pPr lvl="2"/>
            <a:r>
              <a:rPr lang="en-US" dirty="0"/>
              <a:t> </a:t>
            </a:r>
            <a:r>
              <a:rPr lang="en-US" dirty="0" err="1" smtClean="0"/>
              <a:t>preWindowOpen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 smtClean="0"/>
              <a:t>postWindowCreate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 smtClean="0"/>
              <a:t>postWindowOpen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 smtClean="0"/>
              <a:t>postWindowClose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en-US" dirty="0" err="1" smtClean="0"/>
              <a:t>IWorkbenchWindowConfigurer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D22B2-64AC-4E12-89B0-DBE6B7BEC645}" type="datetime1">
              <a:rPr lang="en-US" smtClean="0"/>
              <a:t>2015-05-15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Soyatec (http://www.soyatec.com)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Jin Liu (jin.liu@soyatec.com)</a:t>
            </a:r>
          </a:p>
          <a:p>
            <a:r>
              <a:rPr lang="en-US" smtClean="0"/>
              <a:t>Skype: jin.liu.soyatec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179" y="2324554"/>
            <a:ext cx="5304762" cy="291428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86216432"/>
      </p:ext>
    </p:extLst>
  </p:cSld>
  <p:clrMapOvr>
    <a:masterClrMapping/>
  </p:clrMapOvr>
</p:sld>
</file>

<file path=ppt/theme/theme1.xml><?xml version="1.0" encoding="utf-8"?>
<a:theme xmlns:a="http://schemas.openxmlformats.org/drawingml/2006/main" name="Soyatec Slid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yatec Slide Theme" id="{3E9D34F1-0FD1-4682-B490-B7C81ABFFA8A}" vid="{FB866AC4-52C2-456B-908B-EB28E8B2CB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493</Words>
  <Application>Microsoft Office PowerPoint</Application>
  <PresentationFormat>Widescreen</PresentationFormat>
  <Paragraphs>161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Consolas</vt:lpstr>
      <vt:lpstr>Times New Roman</vt:lpstr>
      <vt:lpstr>Wingdings</vt:lpstr>
      <vt:lpstr>Soyatec Slide Theme</vt:lpstr>
      <vt:lpstr>Eclipse Plug-in Development</vt:lpstr>
      <vt:lpstr>Contents</vt:lpstr>
      <vt:lpstr>Overview</vt:lpstr>
      <vt:lpstr>Overview</vt:lpstr>
      <vt:lpstr>Application</vt:lpstr>
      <vt:lpstr>Application</vt:lpstr>
      <vt:lpstr>Advisor Classes</vt:lpstr>
      <vt:lpstr>Advisor Classes</vt:lpstr>
      <vt:lpstr>Advisor Classes</vt:lpstr>
      <vt:lpstr>Advisor Classes</vt:lpstr>
      <vt:lpstr>Advisor Classes</vt:lpstr>
      <vt:lpstr>Extensions</vt:lpstr>
      <vt:lpstr>Launch</vt:lpstr>
      <vt:lpstr>Launch</vt:lpstr>
      <vt:lpstr>Launch</vt:lpstr>
      <vt:lpstr>Any Questions?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 Liu</dc:creator>
  <cp:lastModifiedBy>Jin Liu</cp:lastModifiedBy>
  <cp:revision>119</cp:revision>
  <dcterms:created xsi:type="dcterms:W3CDTF">2015-04-14T08:17:08Z</dcterms:created>
  <dcterms:modified xsi:type="dcterms:W3CDTF">2015-05-15T06:27:30Z</dcterms:modified>
</cp:coreProperties>
</file>